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62" r:id="rId4"/>
    <p:sldId id="263" r:id="rId5"/>
    <p:sldId id="256" r:id="rId6"/>
    <p:sldId id="259" r:id="rId7"/>
    <p:sldId id="264" r:id="rId8"/>
    <p:sldId id="269" r:id="rId9"/>
    <p:sldId id="265" r:id="rId10"/>
    <p:sldId id="266" r:id="rId11"/>
    <p:sldId id="271" r:id="rId12"/>
    <p:sldId id="270" r:id="rId13"/>
    <p:sldId id="273" r:id="rId14"/>
    <p:sldId id="275" r:id="rId15"/>
    <p:sldId id="272" r:id="rId16"/>
    <p:sldId id="26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B2B2B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5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322AF-F855-432A-8292-E788262C727F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ADD9-CD01-45D4-A108-F1BED426291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547664" y="4005064"/>
            <a:ext cx="64807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600" b="1" dirty="0">
                <a:ln w="1905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«Безопасность </a:t>
            </a:r>
          </a:p>
          <a:p>
            <a:pPr algn="ctr"/>
            <a:r>
              <a:rPr lang="ru-RU" sz="4600" b="1" dirty="0">
                <a:ln w="1905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в весенние каникулы»</a:t>
            </a:r>
          </a:p>
        </p:txBody>
      </p:sp>
      <p:pic>
        <p:nvPicPr>
          <p:cNvPr id="10" name="Рисунок 9" descr="item_3222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62150" y="476672"/>
            <a:ext cx="3312368" cy="3312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13193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Весной начинается активное движение транспорта. Соблюдайте правила дорожного движения! Помните, дорога - не место для игр!</a:t>
            </a:r>
          </a:p>
        </p:txBody>
      </p:sp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3265043"/>
            <a:ext cx="3600399" cy="2470774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9572" y="1177286"/>
            <a:ext cx="77048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Быть осторожным, катаясь на велосипеде или скутере, соблюдать правила дорожного движения. При использовании скейта, роликовых коньков, самокатов необходимо кататься только по тротуару.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2682044" y="3421679"/>
            <a:ext cx="3779912" cy="2592288"/>
            <a:chOff x="755576" y="2420888"/>
            <a:chExt cx="3707904" cy="2448272"/>
          </a:xfrm>
        </p:grpSpPr>
        <p:pic>
          <p:nvPicPr>
            <p:cNvPr id="6" name="Рисунок 5" descr="Рисунок2.jpg"/>
            <p:cNvPicPr>
              <a:picLocks noChangeAspect="1"/>
            </p:cNvPicPr>
            <p:nvPr/>
          </p:nvPicPr>
          <p:blipFill>
            <a:blip r:embed="rId2" cstate="print"/>
            <a:srcRect l="2751" b="2153"/>
            <a:stretch>
              <a:fillRect/>
            </a:stretch>
          </p:blipFill>
          <p:spPr>
            <a:xfrm>
              <a:off x="755576" y="2420888"/>
              <a:ext cx="3707904" cy="2448272"/>
            </a:xfrm>
            <a:prstGeom prst="rect">
              <a:avLst/>
            </a:prstGeom>
            <a:ln w="28575">
              <a:solidFill>
                <a:srgbClr val="FF0000"/>
              </a:solidFill>
            </a:ln>
          </p:spPr>
        </p:pic>
        <p:sp>
          <p:nvSpPr>
            <p:cNvPr id="10" name="Прямоугольник 9"/>
            <p:cNvSpPr/>
            <p:nvPr/>
          </p:nvSpPr>
          <p:spPr>
            <a:xfrm>
              <a:off x="755576" y="4365104"/>
              <a:ext cx="936104" cy="504056"/>
            </a:xfrm>
            <a:prstGeom prst="rect">
              <a:avLst/>
            </a:prstGeom>
            <a:solidFill>
              <a:srgbClr val="B2B2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880313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9572" y="692696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Не разговаривать с незнакомыми людьми, не садиться в незнакомый транспорт.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D993A4F3-C48A-4442-835E-1F898F86D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27564"/>
            <a:ext cx="6588224" cy="4706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9782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13193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Осторожно обращаться с газовыми и электроприборами, предметами бытовой химии, лекарственными препаратами.</a:t>
            </a: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645E9D3E-A6AE-429D-8D66-F5E5A3CCD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86952"/>
            <a:ext cx="5220072" cy="391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5358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9269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Не подходить и не трогать руками подозрительные предметы. В случае обнаружения сообщить взрослым или в полицию.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6A51E6C-E71F-4EED-9803-F41567ACD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868" y="2636912"/>
            <a:ext cx="6948264" cy="2910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316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92696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Не находиться на улице после 22:00 часов без сопровождения взрослых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33E4DB-FF0C-4017-A510-A1BDD80BB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1916832"/>
            <a:ext cx="7505700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455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91680" y="1117193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>
                <a:ln w="3810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Берегите себя!</a:t>
            </a:r>
          </a:p>
        </p:txBody>
      </p:sp>
      <p:pic>
        <p:nvPicPr>
          <p:cNvPr id="6" name="Рисунок 5" descr="dTvH9EvIvsE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733" y="2492896"/>
            <a:ext cx="3800475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908720"/>
            <a:ext cx="57606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n w="19050">
                  <a:solidFill>
                    <a:srgbClr val="C00000"/>
                  </a:solidFill>
                </a:ln>
                <a:solidFill>
                  <a:srgbClr val="FF0000"/>
                </a:solidFill>
                <a:latin typeface="Comic Sans MS" pitchFamily="66" charset="0"/>
              </a:rPr>
              <a:t>Ребята!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Comic Sans MS" pitchFamily="66" charset="0"/>
              </a:rPr>
              <a:t>Весной природа оживает.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Comic Sans MS" pitchFamily="66" charset="0"/>
              </a:rPr>
              <a:t>На улице становится теплее.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Comic Sans MS" pitchFamily="66" charset="0"/>
              </a:rPr>
              <a:t>Так и хочется скорее выйти погулять!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Comic Sans MS" pitchFamily="66" charset="0"/>
              </a:rPr>
              <a:t>Но будьте внимательными и осторожными! </a:t>
            </a:r>
          </a:p>
          <a:p>
            <a:pPr algn="ctr"/>
            <a:r>
              <a:rPr lang="ru-RU" sz="2800" b="1" dirty="0">
                <a:solidFill>
                  <a:srgbClr val="0000FF"/>
                </a:solidFill>
                <a:latin typeface="Comic Sans MS" pitchFamily="66" charset="0"/>
              </a:rPr>
              <a:t>Чтобы не навредить своему здоровью,  придерживайтесь следующих правил.</a:t>
            </a:r>
          </a:p>
        </p:txBody>
      </p:sp>
      <p:pic>
        <p:nvPicPr>
          <p:cNvPr id="3" name="Рисунок 2" descr="e5b4728e18d1110f53d6f1ba90735a2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068960"/>
            <a:ext cx="1182499" cy="2996952"/>
          </a:xfrm>
          <a:prstGeom prst="rect">
            <a:avLst/>
          </a:prstGeom>
        </p:spPr>
      </p:pic>
      <p:pic>
        <p:nvPicPr>
          <p:cNvPr id="4" name="Рисунок 3" descr="dTvH9EvIvs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1684" t="1890" r="14738"/>
          <a:stretch>
            <a:fillRect/>
          </a:stretch>
        </p:blipFill>
        <p:spPr>
          <a:xfrm>
            <a:off x="7236296" y="2852936"/>
            <a:ext cx="1177618" cy="26578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85835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Быть осторожным вблизи водоёмов. Не следует ходить к ним без разрешения взрослых. Нельзя подходить к водоёмам с тающими льдами, а также запрещается кататься на льдинах. </a:t>
            </a:r>
          </a:p>
        </p:txBody>
      </p:sp>
      <p:pic>
        <p:nvPicPr>
          <p:cNvPr id="5" name="Рисунок 4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924944"/>
            <a:ext cx="3384376" cy="324776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Рисунок 5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006380"/>
            <a:ext cx="3312368" cy="318690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85835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Во время разлива рек опасно близко приближаться к берегу. 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Нельзя плавать одному без взрослых в лодке или на самодельном плоту! </a:t>
            </a:r>
          </a:p>
        </p:txBody>
      </p:sp>
      <p:pic>
        <p:nvPicPr>
          <p:cNvPr id="8" name="Рисунок 7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780928"/>
            <a:ext cx="3759681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5" y="3212976"/>
            <a:ext cx="3600401" cy="259228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9813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Не ходить вдоль зданий. Возможно падение сосулек и снега с крыш. </a:t>
            </a:r>
          </a:p>
        </p:txBody>
      </p:sp>
      <p:pic>
        <p:nvPicPr>
          <p:cNvPr id="5" name="Рисунок 4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708919"/>
            <a:ext cx="3816424" cy="2593187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6" name="Рисунок 5" descr="d9c4616b65660b082ad11c23d5a881d2.jpg"/>
          <p:cNvPicPr>
            <a:picLocks noChangeAspect="1"/>
          </p:cNvPicPr>
          <p:nvPr/>
        </p:nvPicPr>
        <p:blipFill>
          <a:blip r:embed="rId3" cstate="print"/>
          <a:srcRect l="15604" r="4975"/>
          <a:stretch>
            <a:fillRect/>
          </a:stretch>
        </p:blipFill>
        <p:spPr>
          <a:xfrm>
            <a:off x="4716016" y="3204265"/>
            <a:ext cx="3672408" cy="260099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52736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  <a:cs typeface="Times New Roman" pitchFamily="18" charset="0"/>
              </a:rPr>
              <a:t>Ранней весной ветер ещё холодный. Поэтому, не торопитесь снимать тёплые вещи даже в солнечную погоду. Вы можете простудиться.</a:t>
            </a:r>
            <a:endParaRPr lang="ru-RU" sz="24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2708920"/>
            <a:ext cx="3816424" cy="25922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644008" y="3212976"/>
            <a:ext cx="3744416" cy="2592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00971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Нельзя разводить костры в лесу! 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Может случиться пожар. 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От огня можете пострадать и вы сами.</a:t>
            </a:r>
          </a:p>
        </p:txBody>
      </p:sp>
      <p:pic>
        <p:nvPicPr>
          <p:cNvPr id="8" name="Рисунок 7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428" y="2652047"/>
            <a:ext cx="3670025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310408"/>
            <a:ext cx="3664443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08104" y="1412776"/>
            <a:ext cx="32763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При походе в лес обязательно иметь головной убор, поскольку весна — это период активности клещей и прочих насекомых. Также не стоит лазить по деревьям.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957C992-47B2-43BA-AAF8-3FF98A3E3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828" y="1346855"/>
            <a:ext cx="4968552" cy="416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66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085835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Не подходите к бездомным животным! </a:t>
            </a:r>
          </a:p>
          <a:p>
            <a:pPr algn="ctr"/>
            <a:r>
              <a:rPr lang="ru-RU" sz="2400" b="1" dirty="0">
                <a:solidFill>
                  <a:srgbClr val="0000FF"/>
                </a:solidFill>
                <a:latin typeface="Comic Sans MS" pitchFamily="66" charset="0"/>
              </a:rPr>
              <a:t>Весной они становятся агрессивными.</a:t>
            </a:r>
          </a:p>
        </p:txBody>
      </p:sp>
      <p:pic>
        <p:nvPicPr>
          <p:cNvPr id="8" name="Рисунок 7" descr="1659959252_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3" y="2348880"/>
            <a:ext cx="3706235" cy="25920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9" name="Рисунок 8" descr="d9c4616b65660b082ad11c23d5a881d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7" y="2996952"/>
            <a:ext cx="3600400" cy="2592288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287</Words>
  <Application>Microsoft Office PowerPoint</Application>
  <PresentationFormat>Экран (4:3)</PresentationFormat>
  <Paragraphs>26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Пользователь</cp:lastModifiedBy>
  <cp:revision>35</cp:revision>
  <dcterms:created xsi:type="dcterms:W3CDTF">2023-02-24T18:01:37Z</dcterms:created>
  <dcterms:modified xsi:type="dcterms:W3CDTF">2025-03-27T17:59:32Z</dcterms:modified>
</cp:coreProperties>
</file>